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Inter Bold" charset="1" panose="020B0802030000000004"/>
      <p:regular r:id="rId19"/>
    </p:embeddedFont>
    <p:embeddedFont>
      <p:font typeface="Open Sans Bold" charset="1" panose="00000000000000000000"/>
      <p:regular r:id="rId20"/>
    </p:embeddedFont>
    <p:embeddedFont>
      <p:font typeface="Open Sans Semi-Bold" charset="1" panose="00000000000000000000"/>
      <p:regular r:id="rId21"/>
    </p:embeddedFont>
    <p:embeddedFont>
      <p:font typeface="Inter Medium" charset="1" panose="02000503000000020004"/>
      <p:regular r:id="rId22"/>
    </p:embeddedFont>
    <p:embeddedFont>
      <p:font typeface="Open Sans" charset="1" panose="00000000000000000000"/>
      <p:regular r:id="rId23"/>
    </p:embeddedFont>
    <p:embeddedFont>
      <p:font typeface="Inter Ultra-Bold" charset="1" panose="02000503000000020004"/>
      <p:regular r:id="rId24"/>
    </p:embeddedFont>
    <p:embeddedFont>
      <p:font typeface="Inter Heavy" charset="1" panose="0200050300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Q3IuDgPI.mp4" Type="http://schemas.openxmlformats.org/officeDocument/2006/relationships/video"/><Relationship Id="rId4" Target="../media/VAGQ3IuDgPI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Q3bo_3Iw.mp4" Type="http://schemas.openxmlformats.org/officeDocument/2006/relationships/video"/><Relationship Id="rId4" Target="../media/VAGQ3bo_3Iw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55278" y="1935158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4658" y="5774106"/>
            <a:ext cx="447675" cy="4476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13793" y="2813499"/>
            <a:ext cx="1769425" cy="2960607"/>
          </a:xfrm>
          <a:custGeom>
            <a:avLst/>
            <a:gdLst/>
            <a:ahLst/>
            <a:cxnLst/>
            <a:rect r="r" b="b" t="t" l="l"/>
            <a:pathLst>
              <a:path h="2960607" w="1769425">
                <a:moveTo>
                  <a:pt x="0" y="0"/>
                </a:moveTo>
                <a:lnTo>
                  <a:pt x="1769425" y="0"/>
                </a:lnTo>
                <a:lnTo>
                  <a:pt x="1769425" y="2960607"/>
                </a:lnTo>
                <a:lnTo>
                  <a:pt x="0" y="296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68065" y="8813034"/>
            <a:ext cx="1358184" cy="1138821"/>
          </a:xfrm>
          <a:custGeom>
            <a:avLst/>
            <a:gdLst/>
            <a:ahLst/>
            <a:cxnLst/>
            <a:rect r="r" b="b" t="t" l="l"/>
            <a:pathLst>
              <a:path h="1138821" w="1358184">
                <a:moveTo>
                  <a:pt x="0" y="0"/>
                </a:moveTo>
                <a:lnTo>
                  <a:pt x="1358184" y="0"/>
                </a:lnTo>
                <a:lnTo>
                  <a:pt x="1358184" y="1138821"/>
                </a:lnTo>
                <a:lnTo>
                  <a:pt x="0" y="1138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34535" y="9094642"/>
            <a:ext cx="1518525" cy="494583"/>
          </a:xfrm>
          <a:custGeom>
            <a:avLst/>
            <a:gdLst/>
            <a:ahLst/>
            <a:cxnLst/>
            <a:rect r="r" b="b" t="t" l="l"/>
            <a:pathLst>
              <a:path h="494583" w="1518525">
                <a:moveTo>
                  <a:pt x="0" y="0"/>
                </a:moveTo>
                <a:lnTo>
                  <a:pt x="1518526" y="0"/>
                </a:lnTo>
                <a:lnTo>
                  <a:pt x="1518526" y="494583"/>
                </a:lnTo>
                <a:lnTo>
                  <a:pt x="0" y="494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11130" y="9094642"/>
            <a:ext cx="1002788" cy="589875"/>
          </a:xfrm>
          <a:custGeom>
            <a:avLst/>
            <a:gdLst/>
            <a:ahLst/>
            <a:cxnLst/>
            <a:rect r="r" b="b" t="t" l="l"/>
            <a:pathLst>
              <a:path h="589875" w="1002788">
                <a:moveTo>
                  <a:pt x="0" y="0"/>
                </a:moveTo>
                <a:lnTo>
                  <a:pt x="1002788" y="0"/>
                </a:lnTo>
                <a:lnTo>
                  <a:pt x="1002788" y="589875"/>
                </a:lnTo>
                <a:lnTo>
                  <a:pt x="0" y="589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10958" y="9188313"/>
            <a:ext cx="1242275" cy="315748"/>
          </a:xfrm>
          <a:custGeom>
            <a:avLst/>
            <a:gdLst/>
            <a:ahLst/>
            <a:cxnLst/>
            <a:rect r="r" b="b" t="t" l="l"/>
            <a:pathLst>
              <a:path h="315748" w="1242275">
                <a:moveTo>
                  <a:pt x="0" y="0"/>
                </a:moveTo>
                <a:lnTo>
                  <a:pt x="1242275" y="0"/>
                </a:lnTo>
                <a:lnTo>
                  <a:pt x="1242275" y="315748"/>
                </a:lnTo>
                <a:lnTo>
                  <a:pt x="0" y="315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818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74658" y="3006007"/>
            <a:ext cx="13303087" cy="234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39"/>
              </a:lnSpc>
            </a:pPr>
            <a:r>
              <a:rPr lang="en-US" sz="135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LAVAQPASSA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0843" y="9070518"/>
            <a:ext cx="2925092" cy="54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49"/>
              </a:lnSpc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Luciano Duarte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90843" y="5728704"/>
            <a:ext cx="8069342" cy="48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b="true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PROJETO INTEGRADOR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57868"/>
            <a:ext cx="18288000" cy="4529132"/>
            <a:chOff x="0" y="0"/>
            <a:chExt cx="4816593" cy="1192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2858"/>
            </a:xfrm>
            <a:custGeom>
              <a:avLst/>
              <a:gdLst/>
              <a:ahLst/>
              <a:cxnLst/>
              <a:rect r="r" b="b" t="t" l="l"/>
              <a:pathLst>
                <a:path h="11928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240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53048" y="-912528"/>
            <a:ext cx="3803190" cy="3803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6475"/>
          <a:stretch>
            <a:fillRect/>
          </a:stretch>
        </p:blipFill>
        <p:spPr>
          <a:xfrm flipH="false" flipV="false" rot="0">
            <a:off x="1512928" y="1745323"/>
            <a:ext cx="15262145" cy="802509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173318" y="579120"/>
            <a:ext cx="3941363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BACKUP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6411" y="2105463"/>
            <a:ext cx="7956703" cy="79567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510867" y="457494"/>
            <a:ext cx="9777133" cy="1495425"/>
            <a:chOff x="0" y="0"/>
            <a:chExt cx="2575047" cy="393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75047" cy="393857"/>
            </a:xfrm>
            <a:custGeom>
              <a:avLst/>
              <a:gdLst/>
              <a:ahLst/>
              <a:cxnLst/>
              <a:rect r="r" b="b" t="t" l="l"/>
              <a:pathLst>
                <a:path h="393857" w="2575047">
                  <a:moveTo>
                    <a:pt x="0" y="0"/>
                  </a:moveTo>
                  <a:lnTo>
                    <a:pt x="2575047" y="0"/>
                  </a:lnTo>
                  <a:lnTo>
                    <a:pt x="2575047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75047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30392" y="6182123"/>
            <a:ext cx="4384608" cy="438460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39945" y="552744"/>
            <a:ext cx="7391522" cy="194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PERCENTUAL DE CONCLUSÃO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9441" y="5835027"/>
            <a:ext cx="4730644" cy="1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9999">
                <a:solidFill>
                  <a:srgbClr val="17726D"/>
                </a:solidFill>
                <a:latin typeface="Inter Heavy"/>
                <a:ea typeface="Inter Heavy"/>
                <a:cs typeface="Inter Heavy"/>
                <a:sym typeface="Inter Heavy"/>
              </a:rPr>
              <a:t>95%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57703" y="3306386"/>
            <a:ext cx="6683462" cy="553665"/>
            <a:chOff x="0" y="0"/>
            <a:chExt cx="1760253" cy="1458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Autorização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57703" y="4415328"/>
            <a:ext cx="6683462" cy="553665"/>
            <a:chOff x="0" y="0"/>
            <a:chExt cx="1760253" cy="1458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Dashboards Iterativos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55058" y="7091559"/>
            <a:ext cx="3803190" cy="380319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57703" y="6630385"/>
            <a:ext cx="6683462" cy="553665"/>
            <a:chOff x="0" y="0"/>
            <a:chExt cx="1760253" cy="1458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Criação de Logs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057703" y="5524270"/>
            <a:ext cx="6683462" cy="553665"/>
            <a:chOff x="0" y="0"/>
            <a:chExt cx="1760253" cy="1458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Responsividade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057703" y="7736501"/>
            <a:ext cx="6683462" cy="553665"/>
            <a:chOff x="0" y="0"/>
            <a:chExt cx="1760253" cy="1458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Opção de Filiais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57703" y="8845442"/>
            <a:ext cx="6683462" cy="553665"/>
            <a:chOff x="0" y="0"/>
            <a:chExt cx="1760253" cy="14582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Implementações Adicionais de Segurança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302239" y="2325818"/>
            <a:ext cx="6194390" cy="6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5"/>
              </a:lnSpc>
            </a:pPr>
            <a:r>
              <a:rPr lang="en-US" sz="49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PRÓXIMOS PASSOS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0195" y="0"/>
            <a:ext cx="5017805" cy="10287000"/>
            <a:chOff x="0" y="0"/>
            <a:chExt cx="132156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15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1562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156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9151339"/>
            <a:ext cx="1028700" cy="1135661"/>
            <a:chOff x="0" y="0"/>
            <a:chExt cx="270933" cy="299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66642" y="0"/>
            <a:ext cx="1028700" cy="1135661"/>
            <a:chOff x="0" y="0"/>
            <a:chExt cx="270933" cy="2991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95342" y="1135661"/>
            <a:ext cx="5363958" cy="8015678"/>
            <a:chOff x="0" y="0"/>
            <a:chExt cx="7151943" cy="1068757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27682" t="0" r="27682" b="0"/>
            <a:stretch>
              <a:fillRect/>
            </a:stretch>
          </p:blipFill>
          <p:spPr>
            <a:xfrm flipH="false" flipV="false">
              <a:off x="0" y="0"/>
              <a:ext cx="7151943" cy="10687570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3268930" y="-1565593"/>
            <a:ext cx="5402508" cy="54025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564142" y="676350"/>
            <a:ext cx="0" cy="144201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0196488" y="1215940"/>
            <a:ext cx="715180" cy="71518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1123950"/>
            <a:ext cx="7158103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CONCLUSÃO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3674" y="3371223"/>
            <a:ext cx="9882968" cy="475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24"/>
              </a:lnSpc>
            </a:pPr>
            <a:r>
              <a:rPr lang="en-US" sz="2400" spc="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Concluímos que os objetivos iniciais do projeto foram alcançados com a implementação de soluções que aprimoraram significativamente o gerenciamento, tornando-o mais eficiente e otimizando o uso dos recursos. A compreensão aprofundada das necessidades e expectativas resultou em uma gestão mais simples, eficaz e agradável. No entanto, a inovação é um processo contínuo e, com base no feedback e na análise dos resultados, continuar a buscar melhorias e otimizações para garantir um desempenho ainda melhor no futuro.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38753" y="1774636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4658" y="5553371"/>
            <a:ext cx="447675" cy="4476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81075" y="2874521"/>
            <a:ext cx="14166687" cy="267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OBRIGADO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4658" y="9213231"/>
            <a:ext cx="2012164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(32)98899-6771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4658" y="8881603"/>
            <a:ext cx="2012164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Telefone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60480" y="9213231"/>
            <a:ext cx="3309863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lucianoduarterosa@hotmail.com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9213231"/>
            <a:ext cx="3580215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  <a:spcBef>
                <a:spcPct val="0"/>
              </a:spcBef>
            </a:pPr>
            <a:r>
              <a:rPr lang="en-US" sz="15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linkedin.com/in/lucianoduarterosa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60480" y="8881603"/>
            <a:ext cx="2725663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Email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8881603"/>
            <a:ext cx="2868747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LinkdIn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90843" y="5507968"/>
            <a:ext cx="8069342" cy="48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b="true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PELA SUA ATENÇÃO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33127" y="9213231"/>
            <a:ext cx="3580215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  <a:spcBef>
                <a:spcPct val="0"/>
              </a:spcBef>
            </a:pPr>
            <a:r>
              <a:rPr lang="en-US" sz="15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github.com/LucianoDuarteRosa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33127" y="8881603"/>
            <a:ext cx="2868747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GitHub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61740" y="893732"/>
            <a:ext cx="2885499" cy="51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9"/>
              </a:lnSpc>
            </a:pPr>
            <a:r>
              <a:rPr lang="en-US" sz="294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LAVAQPASSA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062532" y="412700"/>
            <a:ext cx="934736" cy="1361936"/>
          </a:xfrm>
          <a:custGeom>
            <a:avLst/>
            <a:gdLst/>
            <a:ahLst/>
            <a:cxnLst/>
            <a:rect r="r" b="b" t="t" l="l"/>
            <a:pathLst>
              <a:path h="1361936" w="934736">
                <a:moveTo>
                  <a:pt x="0" y="0"/>
                </a:moveTo>
                <a:lnTo>
                  <a:pt x="934736" y="0"/>
                </a:lnTo>
                <a:lnTo>
                  <a:pt x="934736" y="1361936"/>
                </a:lnTo>
                <a:lnTo>
                  <a:pt x="0" y="136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6" t="0" r="-1356" b="-17953"/>
            </a:stretch>
          </a:blipFill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7101" y="4421381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9517" y="0"/>
            <a:ext cx="6308483" cy="10287000"/>
            <a:chOff x="0" y="0"/>
            <a:chExt cx="16614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02593" y="196777"/>
            <a:ext cx="9256707" cy="4224604"/>
            <a:chOff x="0" y="0"/>
            <a:chExt cx="12342277" cy="563280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18865" r="0" b="0"/>
            <a:stretch>
              <a:fillRect/>
            </a:stretch>
          </p:blipFill>
          <p:spPr>
            <a:xfrm flipH="false" flipV="false">
              <a:off x="0" y="0"/>
              <a:ext cx="12342277" cy="5632806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863539" y="5696948"/>
            <a:ext cx="969409" cy="986123"/>
            <a:chOff x="0" y="0"/>
            <a:chExt cx="812800" cy="8268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185626" y="5696948"/>
            <a:ext cx="969409" cy="986123"/>
            <a:chOff x="0" y="0"/>
            <a:chExt cx="812800" cy="8268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3539" y="7122635"/>
            <a:ext cx="969409" cy="986123"/>
            <a:chOff x="0" y="0"/>
            <a:chExt cx="812800" cy="8268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185626" y="7122635"/>
            <a:ext cx="969409" cy="986123"/>
            <a:chOff x="0" y="0"/>
            <a:chExt cx="812800" cy="8268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63539" y="8548322"/>
            <a:ext cx="969409" cy="986123"/>
            <a:chOff x="0" y="0"/>
            <a:chExt cx="812800" cy="8268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85626" y="8548322"/>
            <a:ext cx="969409" cy="986123"/>
            <a:chOff x="0" y="0"/>
            <a:chExt cx="812800" cy="8268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06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4363896" y="4867274"/>
            <a:ext cx="2895404" cy="289540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3660" r="0" b="-3366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844489" y="817223"/>
            <a:ext cx="7158103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TÓPICOS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91095" y="5946702"/>
            <a:ext cx="3614553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Introdução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13181" y="5946702"/>
            <a:ext cx="3614553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Tecnologias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91095" y="7372389"/>
            <a:ext cx="3614553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Problema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13181" y="7372389"/>
            <a:ext cx="3614553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Protótipo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91095" y="8798076"/>
            <a:ext cx="3614553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Solução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413181" y="8798076"/>
            <a:ext cx="3614553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Conclusão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539609" y="9057649"/>
            <a:ext cx="3191396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LavaQPassa Brechó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08483" cy="10287000"/>
            <a:chOff x="0" y="0"/>
            <a:chExt cx="16614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1559323"/>
            <a:ext cx="7168383" cy="7168355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9091167" y="3525732"/>
            <a:ext cx="4351856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059946" y="1028700"/>
            <a:ext cx="5402508" cy="54025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091101" y="1654573"/>
            <a:ext cx="8168199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INTRODUÇÃO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860928"/>
            <a:ext cx="8115300" cy="460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75"/>
              </a:lnSpc>
            </a:pPr>
            <a:r>
              <a:rPr lang="en-US" sz="2599" spc="1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objetivo deste projeto é desenvolver soluções que aprimorem o gerenciamento, com foco na eficiência e otimização de recursos. Utilizando as etapas do Design Thinking, buscamos entender profundamente as necessidades e expectativas para criar um projeto que transforme a gestão, tornando-a mais simples, eficaz e agradável.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34610" y="0"/>
            <a:ext cx="5653390" cy="10287000"/>
            <a:chOff x="0" y="0"/>
            <a:chExt cx="148895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895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88959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8895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590495" y="-1632317"/>
            <a:ext cx="7810371" cy="781037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/>
              <a:stretch>
                <a:fillRect l="-45711" t="0" r="-4571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9945" y="2796715"/>
            <a:ext cx="877649" cy="8776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9945" y="6406654"/>
            <a:ext cx="877649" cy="8776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17226" y="6406654"/>
            <a:ext cx="938693" cy="877649"/>
            <a:chOff x="0" y="0"/>
            <a:chExt cx="869333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9333" cy="812800"/>
            </a:xfrm>
            <a:custGeom>
              <a:avLst/>
              <a:gdLst/>
              <a:ahLst/>
              <a:cxnLst/>
              <a:rect r="r" b="b" t="t" l="l"/>
              <a:pathLst>
                <a:path h="812800" w="869333">
                  <a:moveTo>
                    <a:pt x="434667" y="0"/>
                  </a:moveTo>
                  <a:cubicBezTo>
                    <a:pt x="194607" y="0"/>
                    <a:pt x="0" y="181951"/>
                    <a:pt x="0" y="406400"/>
                  </a:cubicBezTo>
                  <a:cubicBezTo>
                    <a:pt x="0" y="630849"/>
                    <a:pt x="194607" y="812800"/>
                    <a:pt x="434667" y="812800"/>
                  </a:cubicBezTo>
                  <a:cubicBezTo>
                    <a:pt x="674727" y="812800"/>
                    <a:pt x="869333" y="630849"/>
                    <a:pt x="869333" y="406400"/>
                  </a:cubicBezTo>
                  <a:cubicBezTo>
                    <a:pt x="869333" y="181951"/>
                    <a:pt x="674727" y="0"/>
                    <a:pt x="43466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81500" y="19050"/>
              <a:ext cx="706333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400866" y="0"/>
            <a:ext cx="863406" cy="1914819"/>
            <a:chOff x="0" y="0"/>
            <a:chExt cx="227399" cy="5043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7399" cy="504314"/>
            </a:xfrm>
            <a:custGeom>
              <a:avLst/>
              <a:gdLst/>
              <a:ahLst/>
              <a:cxnLst/>
              <a:rect r="r" b="b" t="t" l="l"/>
              <a:pathLst>
                <a:path h="504314" w="227399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1061650" y="8036778"/>
            <a:ext cx="3803190" cy="380319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10094695"/>
            <a:ext cx="18264272" cy="192305"/>
            <a:chOff x="0" y="0"/>
            <a:chExt cx="4810343" cy="506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0343" cy="50648"/>
            </a:xfrm>
            <a:custGeom>
              <a:avLst/>
              <a:gdLst/>
              <a:ahLst/>
              <a:cxnLst/>
              <a:rect r="r" b="b" t="t" l="l"/>
              <a:pathLst>
                <a:path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39945" y="552744"/>
            <a:ext cx="7149728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PROBLEMAS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25690" y="2982911"/>
            <a:ext cx="4877173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Acertos Mensais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25690" y="6592851"/>
            <a:ext cx="4877173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Dashboard de Vendas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78489" y="6592851"/>
            <a:ext cx="719235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Controle de Estoque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25690" y="3598164"/>
            <a:ext cx="6724626" cy="255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controle é feito manualmente em planilhas Excel, onde cada cliente possui uma tabela individual, e as vendas do mês são anotadas. Esse processo é repetitivo e demorado, especialmente quando é necessário realizar acertos individuais no dia 10 de cada mês.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25690" y="7208103"/>
            <a:ext cx="6724626" cy="169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Ponto crítico é a falta de um sistema eficiente para monitorar as categorias de produtos mais vendidas, o que dificulta a tomada de decisões estratégicas nas futuras compras.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78489" y="7208103"/>
            <a:ext cx="7654080" cy="255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controle de códigos e valores de venda de cada cliente também é feito em planilhas, o que exige muito tempo para cadastrar e identificar os produtos vendidos. Com um grande número de clientes, o processo manual se torna ainda mais complicado e ineficiente, impactando a produtividade geral da gestão.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33753"/>
            <a:ext cx="6028378" cy="5562009"/>
            <a:chOff x="0" y="0"/>
            <a:chExt cx="8037837" cy="74160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884" t="0" r="11884" b="0"/>
            <a:stretch>
              <a:fillRect/>
            </a:stretch>
          </p:blipFill>
          <p:spPr>
            <a:xfrm flipH="false" flipV="false">
              <a:off x="0" y="0"/>
              <a:ext cx="8037837" cy="741601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718306" y="0"/>
            <a:ext cx="10569694" cy="10287000"/>
            <a:chOff x="0" y="0"/>
            <a:chExt cx="278378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837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83788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839945" y="2324009"/>
            <a:ext cx="5236561" cy="29634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8493611" y="595884"/>
            <a:ext cx="877649" cy="8776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93611" y="3729081"/>
            <a:ext cx="877649" cy="87764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93611" y="6862277"/>
            <a:ext cx="877649" cy="87764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39945" y="552744"/>
            <a:ext cx="6818840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SOLUÇÃO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79356" y="782081"/>
            <a:ext cx="76418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Relatório Mensal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79356" y="1397333"/>
            <a:ext cx="7641844" cy="221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65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 informar apenas o mês e o ano, o sistema automaticamente busca os dados de todas as vendas de produtos por cliente, gerando um extrato com o valor total a ser pago. Além disso, é gerado um QR code para simplificar e agilizar o processo de pagamento.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79356" y="3915277"/>
            <a:ext cx="76418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Dashboards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79356" y="4530530"/>
            <a:ext cx="7641844" cy="221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65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intuitiva para o cadastro simplificado de vendas, com gráficos que apresentam um resumo das vendas totais e categorizadas. Essa visualização facilita o entendimento detalhado dos dados e compromissos futuros.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79356" y="7048474"/>
            <a:ext cx="76418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Controle de Produtos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79356" y="7663726"/>
            <a:ext cx="7641844" cy="221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65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 controle robusto e eficiente, com produtos sequenciais associados a cada cliente. Os itens podem ser facilmente localizados por código, descrição, valor ou nome do cliente, garantindo um acesso rápido e preciso.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3834" y="0"/>
            <a:ext cx="5014166" cy="10287000"/>
            <a:chOff x="0" y="0"/>
            <a:chExt cx="132060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6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0603">
                  <a:moveTo>
                    <a:pt x="0" y="0"/>
                  </a:moveTo>
                  <a:lnTo>
                    <a:pt x="1320603" y="0"/>
                  </a:lnTo>
                  <a:lnTo>
                    <a:pt x="1320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060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457494"/>
            <a:ext cx="9144000" cy="1495425"/>
            <a:chOff x="0" y="0"/>
            <a:chExt cx="2408296" cy="393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393857"/>
            </a:xfrm>
            <a:custGeom>
              <a:avLst/>
              <a:gdLst/>
              <a:ahLst/>
              <a:cxnLst/>
              <a:rect r="r" b="b" t="t" l="l"/>
              <a:pathLst>
                <a:path h="39385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08296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71154" y="2451629"/>
            <a:ext cx="4904723" cy="3699286"/>
            <a:chOff x="0" y="0"/>
            <a:chExt cx="6539630" cy="493238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9923" r="0" b="9923"/>
            <a:stretch>
              <a:fillRect/>
            </a:stretch>
          </p:blipFill>
          <p:spPr>
            <a:xfrm flipH="false" flipV="false">
              <a:off x="0" y="0"/>
              <a:ext cx="6539630" cy="4932382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839945" y="2595943"/>
            <a:ext cx="4790091" cy="3554973"/>
            <a:chOff x="0" y="0"/>
            <a:chExt cx="6386788" cy="473996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1740" r="0" b="1740"/>
            <a:stretch>
              <a:fillRect/>
            </a:stretch>
          </p:blipFill>
          <p:spPr>
            <a:xfrm flipH="false" flipV="false">
              <a:off x="0" y="0"/>
              <a:ext cx="6386788" cy="4739964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-1061650" y="8036778"/>
            <a:ext cx="3803190" cy="38031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39945" y="552744"/>
            <a:ext cx="8147912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TECNOLOGIAS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945" y="6254252"/>
            <a:ext cx="515521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Escolha das Tecnologias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71154" y="6254252"/>
            <a:ext cx="515521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Definição do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92839" y="6254252"/>
            <a:ext cx="515521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Swagger - Documentação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9945" y="6879029"/>
            <a:ext cx="4930750" cy="3249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Optei por utilizar o VSCode para escrever o código devido à sua simplicidade e eficiência. As tecnologias escolhidas para o projeto incluem MySQL para o banco de dados, Axios para requisições HTTP, React com Vite para a interface de usuário, e JWT para a autenticação segura.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71154" y="6879029"/>
            <a:ext cx="4930750" cy="284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Utilizei o Figma para a prototipagem das páginas, o que permitiu criar uma visualização clara e interativa do layout. A escolha das cores foi cuidadosamente pensada para garantir uma identidade visual atraente e coerente com a proposta do projeto.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92839" y="6879029"/>
            <a:ext cx="4930750" cy="284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Escolhi o  Swagger para documentar a API devido à sua capacidade de gerar uma documentação interativa e de fácil compreensão. Além de permitir a visualização clara de todas as rotas, métodos e parâmetros disponíveis na API.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292839" y="2451629"/>
            <a:ext cx="4930750" cy="3699286"/>
            <a:chOff x="0" y="0"/>
            <a:chExt cx="6574334" cy="4932382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4"/>
            <a:srcRect l="12512" t="0" r="12512" b="0"/>
            <a:stretch>
              <a:fillRect/>
            </a:stretch>
          </p:blipFill>
          <p:spPr>
            <a:xfrm flipH="false" flipV="false">
              <a:off x="0" y="0"/>
              <a:ext cx="6574334" cy="493238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552789"/>
            <a:ext cx="16230600" cy="4484370"/>
            <a:chOff x="0" y="0"/>
            <a:chExt cx="2514545" cy="694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4545" cy="694746"/>
            </a:xfrm>
            <a:custGeom>
              <a:avLst/>
              <a:gdLst/>
              <a:ahLst/>
              <a:cxnLst/>
              <a:rect r="r" b="b" t="t" l="l"/>
              <a:pathLst>
                <a:path h="694746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694746"/>
                  </a:lnTo>
                  <a:lnTo>
                    <a:pt x="0" y="694746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957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39945" y="755626"/>
            <a:ext cx="8147912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PROTOTIPAGEM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7039" y="8850225"/>
            <a:ext cx="12513922" cy="85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Nesse ponto, com base nas histórias dos usuários, criei um quadro Kanban detalhado com todas as tarefas que precisavam ser realizadas para alcançar a entrega final do produto.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23696" y="8207722"/>
            <a:ext cx="4128321" cy="41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Metodologia Agíl - Kanban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9945" y="2669252"/>
            <a:ext cx="7531921" cy="4484370"/>
            <a:chOff x="0" y="0"/>
            <a:chExt cx="1166892" cy="694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6892" cy="694746"/>
            </a:xfrm>
            <a:custGeom>
              <a:avLst/>
              <a:gdLst/>
              <a:ahLst/>
              <a:cxnLst/>
              <a:rect r="r" b="b" t="t" l="l"/>
              <a:pathLst>
                <a:path h="694746" w="1166892">
                  <a:moveTo>
                    <a:pt x="0" y="0"/>
                  </a:moveTo>
                  <a:lnTo>
                    <a:pt x="1166892" y="0"/>
                  </a:lnTo>
                  <a:lnTo>
                    <a:pt x="1166892" y="694746"/>
                  </a:lnTo>
                  <a:lnTo>
                    <a:pt x="0" y="694746"/>
                  </a:lnTo>
                  <a:close/>
                </a:path>
              </a:pathLst>
            </a:custGeom>
            <a:blipFill>
              <a:blip r:embed="rId2"/>
              <a:stretch>
                <a:fillRect l="-1570" t="0" r="-7010" b="-527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48840" y="2669252"/>
            <a:ext cx="7531921" cy="4484370"/>
            <a:chOff x="0" y="0"/>
            <a:chExt cx="1166892" cy="694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66892" cy="694746"/>
            </a:xfrm>
            <a:custGeom>
              <a:avLst/>
              <a:gdLst/>
              <a:ahLst/>
              <a:cxnLst/>
              <a:rect r="r" b="b" t="t" l="l"/>
              <a:pathLst>
                <a:path h="694746" w="1166892">
                  <a:moveTo>
                    <a:pt x="0" y="0"/>
                  </a:moveTo>
                  <a:lnTo>
                    <a:pt x="1166892" y="0"/>
                  </a:lnTo>
                  <a:lnTo>
                    <a:pt x="1166892" y="694746"/>
                  </a:lnTo>
                  <a:lnTo>
                    <a:pt x="0" y="694746"/>
                  </a:lnTo>
                  <a:close/>
                </a:path>
              </a:pathLst>
            </a:custGeom>
            <a:blipFill>
              <a:blip r:embed="rId3"/>
              <a:stretch>
                <a:fillRect l="-21855" t="0" r="-3129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39945" y="755626"/>
            <a:ext cx="8147912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PROTOTIPAGEM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9945" y="8303715"/>
            <a:ext cx="7328721" cy="1293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layout inicial foi definido para estabelecer um padrão nas demais páginas, utilizando cores suaves para evitar que o uso contínuo se torne cansativo.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48840" y="8301756"/>
            <a:ext cx="7531921" cy="85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Versão inicial do diagrama de entidade-relacionamento desenvolvida para orientar a criação da solução.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9945" y="7822331"/>
            <a:ext cx="7328721" cy="41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Definição da designer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48840" y="7820372"/>
            <a:ext cx="7906692" cy="41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Modelagem do banco de dados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57868"/>
            <a:ext cx="18288000" cy="4529132"/>
            <a:chOff x="0" y="0"/>
            <a:chExt cx="4816593" cy="1192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2858"/>
            </a:xfrm>
            <a:custGeom>
              <a:avLst/>
              <a:gdLst/>
              <a:ahLst/>
              <a:cxnLst/>
              <a:rect r="r" b="b" t="t" l="l"/>
              <a:pathLst>
                <a:path h="11928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240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53048" y="-912528"/>
            <a:ext cx="3803190" cy="3803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5228" y="1643068"/>
            <a:ext cx="14637544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505162" y="322169"/>
            <a:ext cx="3277677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TESTE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DAGQBZPwDDQ</dc:identifier>
  <dcterms:modified xsi:type="dcterms:W3CDTF">2011-08-01T06:04:30Z</dcterms:modified>
  <cp:revision>1</cp:revision>
  <dc:title>White Green Simple and Professional Business Pitch Deck Presentation</dc:title>
</cp:coreProperties>
</file>